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35763" cy="986948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4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1" autoAdjust="0"/>
  </p:normalViewPr>
  <p:slideViewPr>
    <p:cSldViewPr>
      <p:cViewPr varScale="1">
        <p:scale>
          <a:sx n="100" d="100"/>
          <a:sy n="100" d="100"/>
        </p:scale>
        <p:origin x="-10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>
            <a:lvl1pPr defTabSz="90805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 defTabSz="90805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b="0"/>
            </a:lvl1pPr>
          </a:lstStyle>
          <a:p>
            <a:pPr>
              <a:defRPr/>
            </a:pPr>
            <a:fld id="{7C7AD5F6-788C-4B9D-BFE6-320EF9FAF8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>
            <a:lvl1pPr defTabSz="90805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2" tIns="45391" rIns="90782" bIns="45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 defTabSz="90805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82" tIns="45391" rIns="90782" bIns="45391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b="0"/>
            </a:lvl1pPr>
          </a:lstStyle>
          <a:p>
            <a:pPr>
              <a:defRPr/>
            </a:pPr>
            <a:fld id="{4362A213-3FC4-45CD-9267-2B6BBF076B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E6767-E1C2-4066-9752-C30A168DAD5B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群組 19"/>
          <p:cNvGrpSpPr/>
          <p:nvPr userDrawn="1"/>
        </p:nvGrpSpPr>
        <p:grpSpPr>
          <a:xfrm>
            <a:off x="1143000" y="2506663"/>
            <a:ext cx="7315200" cy="1279525"/>
            <a:chOff x="1143000" y="2506663"/>
            <a:chExt cx="7315200" cy="1279525"/>
          </a:xfrm>
        </p:grpSpPr>
        <p:sp>
          <p:nvSpPr>
            <p:cNvPr id="4" name="矩形 3"/>
            <p:cNvSpPr>
              <a:spLocks noChangeArrowheads="1"/>
            </p:cNvSpPr>
            <p:nvPr/>
          </p:nvSpPr>
          <p:spPr bwMode="auto">
            <a:xfrm>
              <a:off x="1143000" y="2506663"/>
              <a:ext cx="7315200" cy="1279525"/>
            </a:xfrm>
            <a:prstGeom prst="rect">
              <a:avLst/>
            </a:prstGeom>
            <a:noFill/>
            <a:ln w="15875" algn="ctr">
              <a:solidFill>
                <a:srgbClr val="333399"/>
              </a:solidFill>
              <a:prstDash val="dash"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kumimoji="0"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143000" y="2506663"/>
              <a:ext cx="228600" cy="1279525"/>
            </a:xfrm>
            <a:prstGeom prst="rect">
              <a:avLst/>
            </a:prstGeom>
            <a:solidFill>
              <a:schemeClr val="accent1"/>
            </a:solidFill>
            <a:ln w="635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en-US"/>
            </a:p>
          </p:txBody>
        </p:sp>
      </p:grpSp>
      <p:grpSp>
        <p:nvGrpSpPr>
          <p:cNvPr id="19" name="群組 18"/>
          <p:cNvGrpSpPr/>
          <p:nvPr userDrawn="1"/>
        </p:nvGrpSpPr>
        <p:grpSpPr>
          <a:xfrm>
            <a:off x="1757363" y="4243388"/>
            <a:ext cx="7315200" cy="1057820"/>
            <a:chOff x="1757363" y="4243388"/>
            <a:chExt cx="7315200" cy="913804"/>
          </a:xfrm>
        </p:grpSpPr>
        <p:sp>
          <p:nvSpPr>
            <p:cNvPr id="5" name="矩形 4"/>
            <p:cNvSpPr/>
            <p:nvPr/>
          </p:nvSpPr>
          <p:spPr>
            <a:xfrm>
              <a:off x="1757363" y="4243388"/>
              <a:ext cx="7315200" cy="913804"/>
            </a:xfrm>
            <a:prstGeom prst="rect">
              <a:avLst/>
            </a:prstGeom>
            <a:noFill/>
            <a:ln w="6350" cap="rnd" cmpd="sng" algn="ctr">
              <a:solidFill>
                <a:schemeClr val="accent2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757363" y="4243388"/>
              <a:ext cx="228600" cy="913804"/>
            </a:xfrm>
            <a:prstGeom prst="rect">
              <a:avLst/>
            </a:prstGeom>
            <a:solidFill>
              <a:schemeClr val="accent2"/>
            </a:solidFill>
            <a:ln w="635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en-US"/>
            </a:p>
          </p:txBody>
        </p:sp>
      </p:grpSp>
      <p:pic>
        <p:nvPicPr>
          <p:cNvPr id="10" name="圖片 5" descr="TAID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6572250"/>
            <a:ext cx="4967288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LOGO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813" y="1503363"/>
            <a:ext cx="2735262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4" descr="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" y="928688"/>
            <a:ext cx="10033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457254" y="2649538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062224" y="4319606"/>
            <a:ext cx="6858000" cy="909594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4E336-A358-42E3-8A50-D84BD64B2551}" type="datetime1">
              <a:rPr lang="zh-TW" altLang="en-US" smtClean="0"/>
              <a:pPr>
                <a:defRPr/>
              </a:pPr>
              <a:t>2010/6/17</a:t>
            </a:fld>
            <a:endParaRPr lang="en-US" altLang="zh-TW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7C17B1-CA8E-45A0-AC8F-B2AF09DE411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DC3A0-44D5-4E74-BAA5-90865B1B88CA}" type="datetime1">
              <a:rPr lang="zh-TW" altLang="en-US"/>
              <a:pPr>
                <a:defRPr/>
              </a:pPr>
              <a:t>2010/6/17</a:t>
            </a:fld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C9DEA-AD3B-4B0A-8ECA-393D8A7BC9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4E336-A358-42E3-8A50-D84BD64B2551}" type="datetime1">
              <a:rPr lang="zh-TW" altLang="en-US" smtClean="0"/>
              <a:pPr>
                <a:defRPr/>
              </a:pPr>
              <a:t>2010/6/17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C17B1-CA8E-45A0-AC8F-B2AF09DE411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4E8B7-42CB-4549-BCF8-DCEF89515233}" type="datetime1">
              <a:rPr lang="zh-TW" altLang="en-US"/>
              <a:pPr>
                <a:defRPr/>
              </a:pPr>
              <a:t>2010/6/17</a:t>
            </a:fld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1B06A-4614-4629-B818-153B3DD9EE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A9ACF-98A2-4CBE-83C2-C3B560D9DD4A}" type="datetime1">
              <a:rPr lang="zh-TW" altLang="en-US"/>
              <a:pPr>
                <a:defRPr/>
              </a:pPr>
              <a:t>2010/6/17</a:t>
            </a:fld>
            <a:endParaRPr lang="en-US" altLang="zh-TW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7CEF-D775-4541-8C1D-C799EA89C9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5EDDA-90D7-4BA5-B328-346345DBF66F}" type="datetime1">
              <a:rPr lang="zh-TW" altLang="en-US"/>
              <a:pPr>
                <a:defRPr/>
              </a:pPr>
              <a:t>2010/6/17</a:t>
            </a:fld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8347A-22BF-40D4-B482-ADA0F2489B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solidFill>
            <a:srgbClr val="C5D4E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B4E336-A358-42E3-8A50-D84BD64B2551}" type="datetime1">
              <a:rPr lang="zh-TW" altLang="en-US"/>
              <a:pPr>
                <a:defRPr/>
              </a:pPr>
              <a:t>2010/6/17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09538" y="6359525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3851275" y="6359525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27C17B1-CA8E-45A0-AC8F-B2AF09DE41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0872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pic>
        <p:nvPicPr>
          <p:cNvPr id="1033" name="Picture 10" descr="LOGO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813" y="6264275"/>
            <a:ext cx="20272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圖片 5" descr="TAIDA.pn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76713" y="6308725"/>
            <a:ext cx="4967287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2" r:id="rId4"/>
    <p:sldLayoutId id="2147483693" r:id="rId5"/>
    <p:sldLayoutId id="2147483694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2652713"/>
            <a:ext cx="6858000" cy="9906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/>
            <a:r>
              <a:rPr lang="zh-TW" altLang="en-US" sz="4800" dirty="0" smtClean="0">
                <a:latin typeface="標楷體" pitchFamily="65" charset="-120"/>
              </a:rPr>
              <a:t>新版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25" y="4324350"/>
            <a:ext cx="6858000" cy="7608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zh-TW" altLang="en-US" sz="3600" b="1" dirty="0" smtClean="0">
                <a:latin typeface="標楷體" pitchFamily="65" charset="-120"/>
              </a:rPr>
              <a:t>新版</a:t>
            </a:r>
            <a:endParaRPr lang="en-US" altLang="zh-TW" sz="3600" b="1" dirty="0" smtClean="0">
              <a:latin typeface="標楷體" pitchFamily="65" charset="-120"/>
            </a:endParaRPr>
          </a:p>
        </p:txBody>
      </p:sp>
      <p:sp>
        <p:nvSpPr>
          <p:cNvPr id="3076" name="頁尾版面配置區 6"/>
          <p:cNvSpPr>
            <a:spLocks noGrp="1"/>
          </p:cNvSpPr>
          <p:nvPr>
            <p:ph type="ftr" sz="quarter" idx="12"/>
          </p:nvPr>
        </p:nvSpPr>
        <p:spPr bwMode="auto">
          <a:xfrm>
            <a:off x="2898775" y="6354763"/>
            <a:ext cx="3475038" cy="36671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zh-TW" altLang="en-US" smtClean="0"/>
          </a:p>
        </p:txBody>
      </p:sp>
      <p:sp>
        <p:nvSpPr>
          <p:cNvPr id="4100" name="頁尾版面配置區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zh-TW" smtClean="0"/>
          </a:p>
        </p:txBody>
      </p:sp>
      <p:sp>
        <p:nvSpPr>
          <p:cNvPr id="4101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E1563A-9DA5-4D68-8467-1AA38D0C0E85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Affairs Division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 Affairs Division</Template>
  <TotalTime>553</TotalTime>
  <Words>4</Words>
  <Application>Microsoft Office PowerPoint</Application>
  <PresentationFormat>如螢幕大小 (4:3)</PresentationFormat>
  <Paragraphs>4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Student Affairs Division</vt:lpstr>
      <vt:lpstr>新版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學生事務處業務介紹</dc:title>
  <dc:creator>user</dc:creator>
  <cp:lastModifiedBy>YEN</cp:lastModifiedBy>
  <cp:revision>31</cp:revision>
  <dcterms:created xsi:type="dcterms:W3CDTF">2007-09-05T03:02:22Z</dcterms:created>
  <dcterms:modified xsi:type="dcterms:W3CDTF">2010-06-17T02:57:21Z</dcterms:modified>
</cp:coreProperties>
</file>